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5BD1C-554B-46DC-9A5A-FBFE57F4BC12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5FAC7-4672-41DF-8601-FFB12D292F6C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10</a:t>
            </a:fld>
            <a:endParaRPr lang="nl-B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11</a:t>
            </a:fld>
            <a:endParaRPr lang="nl-B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12</a:t>
            </a:fld>
            <a:endParaRPr lang="nl-B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13</a:t>
            </a:fld>
            <a:endParaRPr lang="nl-B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14</a:t>
            </a:fld>
            <a:endParaRPr lang="nl-B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15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2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3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4</a:t>
            </a:fld>
            <a:endParaRPr lang="nl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5</a:t>
            </a:fld>
            <a:endParaRPr lang="nl-B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6</a:t>
            </a:fld>
            <a:endParaRPr lang="nl-B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7</a:t>
            </a:fld>
            <a:endParaRPr lang="nl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8</a:t>
            </a:fld>
            <a:endParaRPr lang="nl-B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5FAC7-4672-41DF-8601-FFB12D292F6C}" type="slidenum">
              <a:rPr lang="nl-BE" smtClean="0"/>
              <a:pPr/>
              <a:t>9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rije v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169D6BD-ED68-4CE2-871B-56B3C290E636}" type="datetimeFigureOut">
              <a:rPr lang="nl-BE" smtClean="0"/>
              <a:pPr/>
              <a:t>26/05/2011</a:t>
            </a:fld>
            <a:endParaRPr lang="nl-BE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8731CB4-37FA-443C-84FE-ECD6D31F9F69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slide" Target="slide1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slide" Target="slide5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slide" Target="slide1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QUIZ: GENRES 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1560" y="4509120"/>
            <a:ext cx="6480048" cy="360040"/>
          </a:xfrm>
        </p:spPr>
        <p:txBody>
          <a:bodyPr/>
          <a:lstStyle/>
          <a:p>
            <a:r>
              <a:rPr lang="nl-BE" dirty="0" smtClean="0"/>
              <a:t>Klik telkens op het juiste pictogram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JUIST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556792"/>
            <a:ext cx="8003232" cy="1756792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	Dit is het symbool voor een psychologische roman of voor een probleemverhaal.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635896" y="3501008"/>
            <a:ext cx="1728192" cy="165618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308304" y="6021288"/>
            <a:ext cx="1368152" cy="54868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FOUT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1324743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	Het symbool dat jij aangeduid hebt, gebruikt men om sprookjes aan te duiden.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347864" y="3501008"/>
            <a:ext cx="2160240" cy="180020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308304" y="6021288"/>
            <a:ext cx="1368152" cy="54868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4. </a:t>
            </a:r>
            <a:r>
              <a:rPr lang="nl-BE" b="1" dirty="0" smtClean="0"/>
              <a:t>Oorlog zonder vrienden</a:t>
            </a:r>
            <a:br>
              <a:rPr lang="nl-BE" b="1" dirty="0" smtClean="0"/>
            </a:br>
            <a:r>
              <a:rPr lang="nl-BE" dirty="0" smtClean="0"/>
              <a:t>(Evert </a:t>
            </a:r>
            <a:r>
              <a:rPr lang="nl-BE" dirty="0" err="1" smtClean="0"/>
              <a:t>Hartman</a:t>
            </a:r>
            <a:r>
              <a:rPr lang="nl-BE" dirty="0" smtClean="0"/>
              <a:t>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16832"/>
            <a:ext cx="7467600" cy="1612776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	Dit boek heeft geen introductie nodig, bekijk de titel heel goed. Een woord uit de titel verraadt het genre. </a:t>
            </a:r>
            <a:endParaRPr lang="nl-BE" dirty="0"/>
          </a:p>
        </p:txBody>
      </p:sp>
      <p:pic>
        <p:nvPicPr>
          <p:cNvPr id="2050" name="Picture 2" descr="Oorlo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4077072"/>
            <a:ext cx="1345993" cy="1368152"/>
          </a:xfrm>
          <a:prstGeom prst="rect">
            <a:avLst/>
          </a:prstGeom>
          <a:noFill/>
        </p:spPr>
      </p:pic>
      <p:pic>
        <p:nvPicPr>
          <p:cNvPr id="2052" name="Picture 4" descr="humor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4077072"/>
            <a:ext cx="1368152" cy="13174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FOUT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180728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	Het pictogram met een </a:t>
            </a:r>
            <a:r>
              <a:rPr lang="nl-BE" dirty="0" err="1" smtClean="0"/>
              <a:t>smiley</a:t>
            </a:r>
            <a:r>
              <a:rPr lang="nl-BE" dirty="0" smtClean="0"/>
              <a:t> geeft aan dat het een humoristisch boek is.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347864" y="3501008"/>
            <a:ext cx="2160240" cy="180020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380312" y="6021288"/>
            <a:ext cx="1224136" cy="50405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JUIST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1828800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	Heel goed! Het kernwoord is natuurlijk ‘oorlog’. Hieruit heb je kunnen afleiden dat het over een oorlogsverhaal gaat.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635896" y="3789040"/>
            <a:ext cx="1728192" cy="165618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380312" y="6021288"/>
            <a:ext cx="1224136" cy="50405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EINDE! 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39890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BE" dirty="0" smtClean="0"/>
              <a:t>	Het is je gelukt! </a:t>
            </a:r>
            <a:r>
              <a:rPr lang="nl-BE" dirty="0" smtClean="0"/>
              <a:t>Je weet nu welke pictogrammen er gebruikt worden om een genre aan te duiden.</a:t>
            </a:r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>	</a:t>
            </a:r>
            <a:r>
              <a:rPr lang="nl-BE" dirty="0" smtClean="0"/>
              <a:t>      </a:t>
            </a:r>
            <a:r>
              <a:rPr lang="nl-BE" dirty="0" smtClean="0">
                <a:sym typeface="Webdings"/>
              </a:rPr>
              <a:t>	</a:t>
            </a:r>
            <a:r>
              <a:rPr lang="nl-BE" dirty="0" smtClean="0"/>
              <a:t>Zou je een van deze boeken </a:t>
            </a:r>
            <a:br>
              <a:rPr lang="nl-BE" dirty="0" smtClean="0"/>
            </a:br>
            <a:r>
              <a:rPr lang="nl-BE" dirty="0" smtClean="0"/>
              <a:t>		willen lezen? </a:t>
            </a:r>
            <a:endParaRPr lang="nl-BE" dirty="0"/>
          </a:p>
        </p:txBody>
      </p:sp>
      <p:sp>
        <p:nvSpPr>
          <p:cNvPr id="4" name="Hart 3"/>
          <p:cNvSpPr/>
          <p:nvPr/>
        </p:nvSpPr>
        <p:spPr>
          <a:xfrm>
            <a:off x="1403648" y="4365104"/>
            <a:ext cx="648072" cy="57606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HOE LOS IK DE QUIZ OP?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pPr marL="550926" indent="-514350">
              <a:buAutoNum type="arabicPeriod"/>
            </a:pPr>
            <a:r>
              <a:rPr lang="nl-BE" dirty="0" smtClean="0"/>
              <a:t>Lees de titel van het boek. </a:t>
            </a:r>
          </a:p>
          <a:p>
            <a:pPr marL="550926" indent="-514350">
              <a:buAutoNum type="arabicPeriod"/>
            </a:pPr>
            <a:r>
              <a:rPr lang="nl-BE" dirty="0" smtClean="0"/>
              <a:t>Lees de bijhorende tekst.</a:t>
            </a:r>
          </a:p>
          <a:p>
            <a:pPr marL="550926" indent="-514350">
              <a:buAutoNum type="arabicPeriod"/>
            </a:pPr>
            <a:r>
              <a:rPr lang="nl-BE" dirty="0" smtClean="0"/>
              <a:t>Selecteer het pictogram dat volgens jou bij het genre hoort. </a:t>
            </a:r>
          </a:p>
          <a:p>
            <a:pPr marL="550926" indent="-514350">
              <a:buAutoNum type="arabicPeriod"/>
            </a:pPr>
            <a:r>
              <a:rPr lang="nl-BE" dirty="0" smtClean="0"/>
              <a:t>Je krijgt een nieuwe slide waarin vermeld wordt of je antwoord </a:t>
            </a:r>
            <a:r>
              <a:rPr lang="nl-BE" dirty="0" smtClean="0"/>
              <a:t>juist/fout </a:t>
            </a:r>
            <a:r>
              <a:rPr lang="nl-BE" dirty="0" smtClean="0"/>
              <a:t>is.</a:t>
            </a:r>
          </a:p>
          <a:p>
            <a:pPr marL="550926" indent="-514350">
              <a:buAutoNum type="arabicPeriod"/>
            </a:pPr>
            <a:r>
              <a:rPr lang="nl-BE" dirty="0" smtClean="0"/>
              <a:t>Druk op de pijl om naar een volgende vraag te gaan. </a:t>
            </a:r>
            <a:endParaRPr lang="nl-BE" dirty="0"/>
          </a:p>
        </p:txBody>
      </p:sp>
      <p:sp>
        <p:nvSpPr>
          <p:cNvPr id="4" name="PIJL-RECHTS 3"/>
          <p:cNvSpPr/>
          <p:nvPr/>
        </p:nvSpPr>
        <p:spPr>
          <a:xfrm>
            <a:off x="3923928" y="5301208"/>
            <a:ext cx="648072" cy="288032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nl-BE" b="1" dirty="0" smtClean="0"/>
              <a:t>1. Het wonderbaarlijke voorval met de hond in de nacht (Mark </a:t>
            </a:r>
            <a:r>
              <a:rPr lang="nl-BE" b="1" dirty="0" err="1" smtClean="0"/>
              <a:t>Haddon</a:t>
            </a:r>
            <a:r>
              <a:rPr lang="nl-BE" b="1" dirty="0" smtClean="0"/>
              <a:t>)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89269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nl-BE" dirty="0" smtClean="0"/>
              <a:t>	Dit </a:t>
            </a:r>
            <a:r>
              <a:rPr lang="nl-BE" dirty="0" smtClean="0"/>
              <a:t>boek is een detective. Het  gaat over een jongen met autisme. Hij gaat op zoek naar de moordenaar van de hond van </a:t>
            </a:r>
            <a:r>
              <a:rPr lang="nl-BE" dirty="0" smtClean="0"/>
              <a:t>zijn</a:t>
            </a:r>
            <a:r>
              <a:rPr lang="nl-BE" dirty="0" smtClean="0"/>
              <a:t> </a:t>
            </a:r>
            <a:r>
              <a:rPr lang="nl-BE" dirty="0" smtClean="0"/>
              <a:t>buurvrouw.</a:t>
            </a:r>
            <a:endParaRPr lang="nl-BE" dirty="0"/>
          </a:p>
        </p:txBody>
      </p:sp>
      <p:pic>
        <p:nvPicPr>
          <p:cNvPr id="2050" name="Picture 2" descr="detective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933056"/>
            <a:ext cx="1440160" cy="1386824"/>
          </a:xfrm>
          <a:prstGeom prst="rect">
            <a:avLst/>
          </a:prstGeom>
          <a:noFill/>
        </p:spPr>
      </p:pic>
      <p:pic>
        <p:nvPicPr>
          <p:cNvPr id="2052" name="Picture 4" descr="historisch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3933056"/>
            <a:ext cx="1420770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JUIST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484784"/>
            <a:ext cx="7467600" cy="79208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>Dit is het pictogram voor een detective!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563888" y="3717032"/>
            <a:ext cx="1728192" cy="165618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524328" y="6165304"/>
            <a:ext cx="1224136" cy="50405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FOUT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	Het </a:t>
            </a:r>
            <a:r>
              <a:rPr lang="nl-BE" dirty="0" smtClean="0"/>
              <a:t>pictogram dat jij aangeduid hebt, duidt een historisch boek aan.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419872" y="3429000"/>
            <a:ext cx="2160240" cy="180020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524328" y="6165304"/>
            <a:ext cx="1224136" cy="50405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2. </a:t>
            </a:r>
            <a:r>
              <a:rPr lang="nl-BE" b="1" dirty="0" smtClean="0"/>
              <a:t>Harry Potter en de geheime kamer </a:t>
            </a:r>
            <a:r>
              <a:rPr lang="nl-BE" dirty="0" smtClean="0"/>
              <a:t>(J.K. </a:t>
            </a:r>
            <a:r>
              <a:rPr lang="nl-BE" dirty="0" err="1" smtClean="0"/>
              <a:t>Rowling</a:t>
            </a:r>
            <a:r>
              <a:rPr lang="nl-BE" dirty="0" smtClean="0"/>
              <a:t>)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dirty="0" smtClean="0"/>
              <a:t>	</a:t>
            </a:r>
            <a:br>
              <a:rPr lang="nl-BE" dirty="0" smtClean="0"/>
            </a:br>
            <a:r>
              <a:rPr lang="nl-BE" dirty="0" smtClean="0"/>
              <a:t>Dit </a:t>
            </a:r>
            <a:r>
              <a:rPr lang="nl-BE" dirty="0" smtClean="0"/>
              <a:t>boek gaat over een tovenaarsjongen. Het behoort tot </a:t>
            </a:r>
            <a:r>
              <a:rPr lang="nl-BE" dirty="0" smtClean="0"/>
              <a:t>het genre ‘</a:t>
            </a:r>
            <a:r>
              <a:rPr lang="nl-BE" dirty="0" err="1" smtClean="0"/>
              <a:t>fantasy</a:t>
            </a:r>
            <a:r>
              <a:rPr lang="nl-BE" dirty="0" smtClean="0"/>
              <a:t>’. </a:t>
            </a:r>
            <a:endParaRPr lang="nl-BE" dirty="0"/>
          </a:p>
        </p:txBody>
      </p:sp>
      <p:pic>
        <p:nvPicPr>
          <p:cNvPr id="10242" name="Picture 2" descr="science-fic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717032"/>
            <a:ext cx="1512168" cy="1456165"/>
          </a:xfrm>
          <a:prstGeom prst="rect">
            <a:avLst/>
          </a:prstGeom>
          <a:noFill/>
        </p:spPr>
      </p:pic>
      <p:pic>
        <p:nvPicPr>
          <p:cNvPr id="10244" name="Picture 4" descr="oorlo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3717032"/>
            <a:ext cx="1440160" cy="1386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JUIST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dirty="0" smtClean="0"/>
              <a:t>	Dit </a:t>
            </a:r>
            <a:r>
              <a:rPr lang="nl-BE" dirty="0" smtClean="0"/>
              <a:t>is inderdaad het juiste pictogram, goed zo!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635896" y="3501008"/>
            <a:ext cx="1728192" cy="165618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020272" y="6093296"/>
            <a:ext cx="1656184" cy="50405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FOUT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BE" dirty="0" smtClean="0"/>
              <a:t>	Het </a:t>
            </a:r>
            <a:r>
              <a:rPr lang="nl-BE" dirty="0" smtClean="0"/>
              <a:t>pictogram dat jij hebt aangeduid, wordt gebruikt om een oorlogsverhaal weer te geven. </a:t>
            </a:r>
            <a:endParaRPr lang="nl-BE" dirty="0"/>
          </a:p>
        </p:txBody>
      </p:sp>
      <p:sp>
        <p:nvSpPr>
          <p:cNvPr id="4" name="Lachebekje 3"/>
          <p:cNvSpPr/>
          <p:nvPr/>
        </p:nvSpPr>
        <p:spPr>
          <a:xfrm>
            <a:off x="3419872" y="3645024"/>
            <a:ext cx="2160240" cy="180020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PIJL-RECHTS 4">
            <a:hlinkClick r:id="rId3" action="ppaction://hlinksldjump"/>
          </p:cNvPr>
          <p:cNvSpPr/>
          <p:nvPr/>
        </p:nvSpPr>
        <p:spPr>
          <a:xfrm>
            <a:off x="7020272" y="6093296"/>
            <a:ext cx="1656184" cy="50405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3. </a:t>
            </a:r>
            <a:r>
              <a:rPr lang="nl-BE" b="1" dirty="0" smtClean="0"/>
              <a:t>Duet met valse noten </a:t>
            </a:r>
            <a:br>
              <a:rPr lang="nl-BE" b="1" dirty="0" smtClean="0"/>
            </a:br>
            <a:r>
              <a:rPr lang="nl-BE" dirty="0" smtClean="0"/>
              <a:t>(Bart </a:t>
            </a:r>
            <a:r>
              <a:rPr lang="nl-BE" dirty="0" err="1" smtClean="0"/>
              <a:t>Moeyaert</a:t>
            </a:r>
            <a:r>
              <a:rPr lang="nl-BE" dirty="0" smtClean="0"/>
              <a:t>)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600201"/>
            <a:ext cx="8280920" cy="17567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>	Dit boek gaat over twee pubers die verliefd op elkaar worden. Tijdens het boek overkomt het meisje iets verschrikkelijks.</a:t>
            </a:r>
            <a:endParaRPr lang="nl-BE" dirty="0"/>
          </a:p>
        </p:txBody>
      </p:sp>
      <p:pic>
        <p:nvPicPr>
          <p:cNvPr id="28676" name="Picture 4" descr="psychologisch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149080"/>
            <a:ext cx="1440160" cy="1386824"/>
          </a:xfrm>
          <a:prstGeom prst="rect">
            <a:avLst/>
          </a:prstGeom>
          <a:noFill/>
        </p:spPr>
      </p:pic>
      <p:pic>
        <p:nvPicPr>
          <p:cNvPr id="28678" name="Picture 6" descr="Sprookje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4149080"/>
            <a:ext cx="1440160" cy="1386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sch">
  <a:themeElements>
    <a:clrScheme name="Technisch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sch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sch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</TotalTime>
  <Words>137</Words>
  <Application>Microsoft Office PowerPoint</Application>
  <PresentationFormat>Diavoorstelling (4:3)</PresentationFormat>
  <Paragraphs>54</Paragraphs>
  <Slides>15</Slides>
  <Notes>15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Technisch</vt:lpstr>
      <vt:lpstr>QUIZ: GENRES </vt:lpstr>
      <vt:lpstr>HOE LOS IK DE QUIZ OP?</vt:lpstr>
      <vt:lpstr>1. Het wonderbaarlijke voorval met de hond in de nacht (Mark Haddon)</vt:lpstr>
      <vt:lpstr>JUIST</vt:lpstr>
      <vt:lpstr>FOUT</vt:lpstr>
      <vt:lpstr>2. Harry Potter en de geheime kamer (J.K. Rowling) </vt:lpstr>
      <vt:lpstr>JUIST</vt:lpstr>
      <vt:lpstr>FOUT</vt:lpstr>
      <vt:lpstr>3. Duet met valse noten  (Bart Moeyaert)</vt:lpstr>
      <vt:lpstr>JUIST</vt:lpstr>
      <vt:lpstr>FOUT</vt:lpstr>
      <vt:lpstr>4. Oorlog zonder vrienden (Evert Hartman)</vt:lpstr>
      <vt:lpstr>FOUT</vt:lpstr>
      <vt:lpstr>JUIST</vt:lpstr>
      <vt:lpstr>EINDE!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QUIZ: GENRES</dc:title>
  <dc:creator>femke</dc:creator>
  <cp:lastModifiedBy>femke</cp:lastModifiedBy>
  <cp:revision>6</cp:revision>
  <dcterms:created xsi:type="dcterms:W3CDTF">2011-05-25T09:54:48Z</dcterms:created>
  <dcterms:modified xsi:type="dcterms:W3CDTF">2011-05-26T14:18:31Z</dcterms:modified>
</cp:coreProperties>
</file>